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343" r:id="rId6"/>
    <p:sldId id="332" r:id="rId7"/>
    <p:sldId id="334" r:id="rId8"/>
    <p:sldId id="337" r:id="rId9"/>
    <p:sldId id="339" r:id="rId10"/>
    <p:sldId id="340" r:id="rId11"/>
    <p:sldId id="338" r:id="rId12"/>
    <p:sldId id="341" r:id="rId13"/>
    <p:sldId id="336" r:id="rId14"/>
    <p:sldId id="335" r:id="rId15"/>
    <p:sldId id="344" r:id="rId16"/>
    <p:sldId id="345" r:id="rId17"/>
    <p:sldId id="346" r:id="rId18"/>
    <p:sldId id="347" r:id="rId19"/>
    <p:sldId id="348" r:id="rId20"/>
    <p:sldId id="349" r:id="rId21"/>
    <p:sldId id="257" r:id="rId22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A43"/>
    <a:srgbClr val="1738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F3BBB-1BE5-4CF6-8BFC-7559DA28EE32}" v="10" dt="2024-12-03T19:16:58.606"/>
    <p1510:client id="{1D7F131F-2218-40F3-9A17-6FBC511C5B34}" v="186" dt="2024-12-03T19:01:41.070"/>
    <p1510:client id="{E933193F-FF90-4261-A8D3-6E4346E01BA3}" v="278" dt="2024-12-03T17:11:41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8:05:19.5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1710 29,'-4'-3,"1"0,-1 1,1 0,-1 0,0 0,0 0,0 1,0-1,0 1,0 0,0 0,-5 0,-55-3,47 4,-620-1,306 3,-249-2,555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7:13:17.99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89,'111'1,"121"-3,-201-1,56-15,-30 0,-40 12,1 0,28-5,-4 7,59 2,-59 2,57-6,1-3,144 4,-165 6,-55-1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51:32.9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3,'132'-2,"152"5,-128 18,12 0,37-2,56-14,-159-7,-79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51:35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0 177,'78'-4,"0"-4,142-33,-87 14,109-5,-80 14,-55-2,-67 11,0 2,59-3,493 9,-270 3,1617-2,-1920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51:42.6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0,'48'3,"89"15,1 1,-11-8,131 5,170-17,-406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51:44.1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1,'15'0,"27"0,18 0,17 0,10 0,10 0,-5 0,-7 0,-14 0,-15 0,-10 0,-9 0,-7 0,-9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8:10.77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380 0,'476'39,"-382"-28,173 29,-13-2,-203-34,87-5,-53-1,1720 1,-1610 7,14 0,-194-7,1-1,28-6,-26 4,0 0,19 0,141 3,-88 2,102-12,-161 9,-31 2,0 0,0 0,0 0,0 0,0 0,0 0,0 1,0-1,0 0,0 0,0 0,-1 0,1 0,0 0,0 0,0 0,0 0,0 0,0 0,0 1,0-1,0 0,1 0,-1 0,0 0,0 0,0 0,0 0,0 0,0 0,0 0,0 0,0 1,0-1,0 0,0 0,0 0,0 0,0 0,0 0,0 0,0 0,1 0,-1 0,0 0,0 0,0 0,0 0,0 0,0 0,0 0,0 0,0 0,0 0,0 0,1 0,-1 0,0 0,0 0,0 0,0 0,0 0,0 0,0 0,0 0,0 0,0 0,1 0,-18 6,-58 17,-79 27,152-50,0 1,-1-1,1 1,0 0,-1 0,1 0,0 0,0 1,0-1,0 1,0-1,0 1,0 0,1-1,-1 1,0 0,1 0,0 0,-1 0,1 0,0 1,0-1,0 0,0 1,1-1,-1 0,1 1,-1-1,1 1,0-1,0 1,0-1,0 0,0 1,1-1,-1 1,2 2,10 114,6 36,-14-120,-1 0,-1 0,-4 41,0-4,2 1298,2-1331,2 0,14 61,-9-57,6 76,-17 200,1-313,-1 1,0-1,0 0,0 0,-1 0,0 0,0 0,-1 0,0-1,0 1,0-1,0 0,-8 6,-21 31,31-39,0 0,0 0,0 0,0 0,0 0,-1 0,1-1,-1 1,0-1,0 0,0 0,0 0,0 0,0 0,0 0,-1-1,1 0,-1 0,1 0,-1 0,1 0,-1-1,0 1,1-1,-8-1,-59-8,1-3,-97-30,-9-3,172 44,-76-16,0 3,-151-7,-194 12,299 0,-171-36,211 30,0 3,-1 3,-90 4,-281 6,447 0,0 0,0 0,0 1,1 0,-1 1,1 0,0 0,-17 9,7-3,6-5,-1-1,1 0,-1-1,1-1,-1 0,0 0,-23-3,2 1,-1027-1,1051 2,-31 1,40-1,1 1,-1-1,0 0,1 0,-1 1,1-1,-1 1,1 0,-1-1,1 1,-1 0,1 0,0 0,-1 0,1 0,0 0,0 0,0 0,0 0,-2 2,3-2,0 0,0-1,0 1,0-1,0 1,0 0,0-1,0 1,0 0,0-1,0 1,1-1,-1 1,0 0,0-1,1 1,-1-1,0 1,1-1,-1 1,0-1,1 1,-1-1,1 1,-1-1,1 0,-1 1,1-1,-1 0,1 1,0-1,22 11,-20-9,29 8,-1-2,2 0,-1-3,59 4,-52-5,380 8,-207-10,-157 2,-1 3,106 28,-77-15,584 82,-563-90,426 6,-383-19,3-11,-11 0,191 13,48-2,-374 1,3 0,0 0,0 0,1-1,-1 0,11-4,-18 5,0 0,1 0,-1 0,1 0,-1 0,0 0,1 0,-1-1,0 1,1 0,-1 0,0 0,1-1,-1 1,0 0,1-1,-1 1,0 0,0 0,1-1,-1 1,0 0,0-1,0 1,0-1,1 1,-1 0,0-1,0 1,0-1,0 1,0-1,-1 0,1 1,-1-1,0 0,1 1,-1-1,1 0,-1 1,0-1,1 1,-1-1,0 1,0 0,1-1,-1 1,-1-1,-27-8,-1 0,1 2,-38-4,23 4,-116-17,-204-2,-169 26,244 2,-1691-2,1974 0,0 0,1-1,-1 0,0 0,0-1,1 0,-1 0,1 0,-1 0,1-1,-8-6,-3-2,0-2,-15-17,8 9,-27-24,1-3,3-2,-55-76,98 120,0 1,0-1,0-1,1 1,0 0,0-1,0 1,1-1,-1-13,2-3,3-37,1 6,-3 38,2 0,0 0,0 0,2 0,0 1,0-1,11-18,-9 19,0-1,-1-1,0 1,-2-1,0 0,3-23,-4-123,0-15,2-193,-5 102,2 242,1-1,1 1,12-45,34-77,-37 114,12-45,-5-1,16-125,-19 104,17-127,-33 227,-1 0,1 0,0-1,0 1,0 0,0 0,0 0,1 0,-1 0,1 0,-1 0,1 1,-1-1,1 0,0 1,0-1,0 1,0 0,0 0,0 0,1 0,-1 0,0 0,0 0,1 1,-1-1,0 1,5-1,9 0,0 0,0 1,21 2,-18-1,483 59,-329-35,528 70,-661-88,-30-1,-12 0,-20 5,-158 32,71-19,-459 134,16 54,546-209,-153 73,125-58,0 2,-41 32,59-35,16-17,-1 1,1-1,0 0,0 1,0-1,-1 0,1 1,0-1,0 1,0-1,0 0,0 1,0-1,0 1,0-1,0 1,0-1,0 0,0 1,0-1,0 1,1-1,-1 0,0 1,0-1,1 1,0 0,1 0,0 0,0 0,0 0,0 0,0-1,0 1,0-1,0 1,0-1,0 0,1 0,-1 0,0 0,0 0,3-1,294-38,-170 17,658-48,-753 69,-22-1,0 1,1 1,-1 0,0 1,25 5,-37-6,0 0,1 0,-1 0,0 0,0 0,0 0,1 0,-1 0,0 0,0 0,0 0,1 1,-1-1,0 0,0 0,0 0,0 0,1 0,-1 1,0-1,0 0,0 0,0 0,0 0,0 1,0-1,0 0,1 0,-1 0,0 1,0-1,0 0,0 0,0 1,-8 7,-14 3,0 0,0-1,-33 10,23-9,-1040 422,1039-419,24-11,0 0,1 1,-1 0,1 0,0 1,0 0,-11 10,19-15,0 0,0 0,-1 0,1 1,0-1,0 0,0 0,0 0,0 0,0 1,0-1,-1 0,1 0,0 0,0 1,0-1,0 0,0 0,0 1,0-1,0 0,0 0,0 0,0 1,0-1,0 0,0 0,0 0,0 1,1-1,-1 0,0 0,0 1,11 3,11 0,1-2,0-1,28-2,-16 0,347-4,336-2,-708 7,135 6,-118 0,-16 0,-11-6,0 0,0 0,0 1,1-1,-1 0,0 0,0 0,0 1,0-1,0 0,0 0,0 1,0-1,0 0,0 0,0 0,0 1,0-1,0 0,0 0,0 1,0-1,0 0,0 0,0 1,0-1,0 0,0 0,0 1,0-1,-1 0,1 0,0 0,0 1,-1-1,-1 3,-1-1,0 1,0-1,0 0,-1 0,1 0,-1 0,1-1,-7 3,-43 10,28-8,-173 40,-66 18,136-31,-493 150,611-179,-7 2,0 1,0 0,-29 18,45-24,0-1,0 1,0 0,-1 0,1 0,0 0,0 0,0 0,1 0,-1 0,0 0,0 0,0 1,1-1,-1 0,1 1,-1-1,1 0,-1 3,1-3,0 0,0 0,1 0,-1 0,0 0,1 0,-1 0,1 0,-1 0,1 0,0 0,-1-1,1 1,0 0,-1 0,1 0,0-1,0 1,0-1,1 2,5 2,1-1,0 1,0-1,0 0,10 1,33 7,99 8,57-11,-67-4,663 82,-775-82,29 6,-52-9,0 0,-1 0,1 1,-1 0,0 0,1 0,6 5,-10-7,-1 0,0 0,0 0,0 0,0 1,1-1,-1 0,0 0,0 0,0 0,0 0,0 1,1-1,-1 0,0 0,0 0,0 1,0-1,0 0,0 0,0 0,0 1,0-1,0 0,0 0,0 0,0 1,0-1,0 0,0 0,0 0,0 1,0-1,0 0,0 0,0 0,-1 1,-11 6,-15-1,-1 0,0-2,-34 2,16-3,-497 55,1 30,495-78,-67 22,110-31,0 1,0 0,0 0,0 0,-7 5,11-7,0 0,-1 1,1-1,0 0,0 0,-1 1,1-1,0 0,0 1,0-1,-1 0,1 1,0-1,0 1,0-1,0 0,0 1,0-1,0 1,0-1,-1 0,2 1,-1-1,0 1,0-1,0 0,0 1,0-1,0 1,0-1,0 0,1 1,-1-1,0 0,0 1,0-1,1 0,-1 1,0-1,1 0,-1 0,0 1,0-1,1 0,-1 0,0 1,1-1,-1 0,1 0,-1 0,1 0,23 9,75 12,104 7,-180-25,773 79,1-42,45-41,-333-1,-223 2,-272-2,0-1,0 0,0-1,-1 0,1-1,-1-1,0 0,20-13,10-4,-34 18,1-1,-1 0,0-1,-1 0,14-14,33-44,-44 51,-7 7,1 1,0 0,0 0,1 0,-1 1,1 0,12-8,-12 10,-3 1,-1 1,1-1,0 0,0 1,-1-1,1 0,-1-1,0 1,3-3,-5 5,0 0,0-1,0 1,0-1,1 1,-1-1,0 1,0 0,0-1,0 1,0-1,0 1,0 0,0-1,0 1,-1-1,1 1,0 0,0-1,0 1,0-1,-1 1,1 0,0-1,0 1,-1 0,1-1,-22-12,-12 1,0 1,-69-11,-75 0,155 20,-398-21,-3 25,133 1,-141-22,23-47,292 40,-164-60,267 80,-5 0,0-2,1 0,-27-17,40 23,1-1,0-1,0 1,0 0,0-1,1 0,-1 0,1 0,0 0,1-1,-1 1,1-1,-1 1,1-1,1 0,-1 0,1 0,-1 0,1-5,1-8,1 0,0 0,2 0,0 1,1-1,7-20,4-17,-10 30,1 1,2 1,0-1,13-23,-16 38,0 0,0 0,1 0,0 1,1 0,0 1,0-1,1 1,-1 1,2-1,-1 1,15-7,2 0,0 1,1 2,1 1,0 0,0 2,0 2,35-4,86 3,0 7,190 25,-65 25,-4 21,3 1,-161-45,81 17,-141-35,93 4,-44-8,79-1,-164-7,1 0,19-7,17-2,-28 8,-1-1,-1 1,1 2,43 1,-62 1,-1-1,0 1,1 0,-1 0,0 1,0-1,0 1,0-1,0 1,0 0,0 0,-1 1,1-1,-1 0,1 1,-1-1,0 1,0 0,0 0,-1 0,1 0,1 5,-2-7,-1 0,0 0,0-1,0 1,0 0,1 0,-2 0,1 0,0 0,0 0,0 0,0 0,0 0,-1-1,1 1,0 0,-1 0,1 0,-1-1,1 1,-1 0,1 0,-1-1,1 1,-1 0,0-1,0 1,1-1,-1 1,0-1,0 1,0 0,-32 12,29-11,-22 5,-1 0,0-1,-33 1,-88 1,120-8,-964 4,521-7,195 2,-323 2,389 11,209-12,-1 0,0 0,1 0,-1 0,1 0,-1-1,0 1,1 0,-1-1,1 0,-1 1,1-1,-1 0,1 0,0 0,-1 1,1-2,0 1,0 0,0 0,-1 0,1 0,0-1,1 1,-1 0,0-1,0 1,1-1,-1 1,0-1,1-1,-2-6,0 0,1 0,1 1,0-17,0 9,3-758,-2 741,-2 0,-2 0,-1 1,-13-50,13 70,-2-6,6 17,0 0,0 1,1-1,-1 0,0 1,0-1,1 0,-1 1,0-1,1 1,-1-1,1 1,-1-1,1 1,-1-1,1 1,-1-1,1 1,-1 0,1-1,-1 1,1 0,0-1,-1 1,1 0,0 0,-1 0,2-1,7-1,0 0,0 1,0 0,1 1,-1-1,0 2,11 1,67 14,-79-14,732 130,-534-111,341-7,-496-15,-9 0,79-11,-68 5,-1 2,98 5,-69 2,18-2,469-11,-563 11,0-1,0 1,0 0,0 0,0 0,0 0,7 3,-10-3,-1 1,1 0,-1-1,1 1,-1 0,1 0,-1 0,0 0,1 1,-1-1,0 0,0 0,0 1,0-1,0 1,0-1,0 1,-1-1,1 1,0-1,-1 1,1 3,3 11,-1 1,-1 0,0 0,-2 0,-1 29,-18 86,1-16,15-23,3-36,-1-55,1 0,0-1,0 1,-1 0,1 0,-1 0,1 0,-1 0,0 0,0-1,0 1,0 0,0-1,0 1,0-1,-1 1,1-1,0 1,-1-1,1 0,-1 0,0 0,1 0,-1 0,0 0,0 0,-2 0,-5 2,-1-1,1 0,-1-1,-14 1,13-1,-378 5,266-8,-173-7,239 4,0-3,0-3,-62-19,94 21,-1-1,1-2,1 0,0-2,-22-17,36 26,1 0,-1 0,1 1,-1 0,-1 1,1 0,0 0,-1 1,-12-1,-17 1,-43 2,47 0,-101 0,-118 3,-92 36,331-36,1 0,0 1,0 0,0 1,1 1,-1 1,-21 13,28-15,0 1,0 0,1 0,0 1,0 0,1 1,-1-1,2 1,-1 0,1 1,0-1,1 1,-4 11,1 3,1 0,1 1,1-1,-2 26,6 95,0-139,1 1,0-1,0 1,0-1,0 0,1 1,0-1,0 0,1 0,-1 0,1-1,0 1,0-1,1 1,-1-1,1 0,0 0,0-1,1 1,-1-1,1 0,-1 0,1 0,5 1,12 5,1-1,-1-1,1-1,32 5,-30-7,155 25,0-8,351-5,-511-16,0-1,-1-1,1-1,19-5,-34 7,0-1,-1 1,1-1,0 0,-1-1,0 1,1-1,-1 0,0 0,0 0,-1-1,1 1,-1-1,0 0,1 0,-2 0,1 0,0 0,-1-1,4-8,-1-8,-1 0,0-1,-2 1,0-31,0 11,0 16,4-150,-6 147,-2 0,-1 0,-2 1,-8-33,4 34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8:34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220 119,'4'4,"-1"0,0 0,-1 0,1 0,-1 0,1 1,-1-1,2 9,9 41,-9-35,16 84,-4 1,1 136,-20 212,-2-381,-4-1,-23 90,15-85,-11 125,25 116,4-170,1-117,1 0,12 52,-3-26,-7-34,0-1,12 26,6 24,2 26,31 131,-39-156,-8-39,5 37,5 128,-19-196,0 1,0 0,0 0,1-1,-1 1,1 0,-1-1,1 1,-1 0,1-1,0 1,0-1,0 1,0-1,0 0,0 1,0-1,1 0,-1 0,0 0,1 0,-1 0,1 0,-1 0,1 0,-1 0,1-1,2 1,5 2,-1-2,1 1,0-1,14 0,-9-1,320 4,131 11,-227 16,210 19,-270-41,570 41,5-7,4-43,-353-3,-2 2,718 2,-686 16,-65-2,444-12,-470-31,-3-20,182-20,90 58,-409 12,575-2,287 1,-771 11,423 72,-356-34,3-30,692-23,-1021 0,1-1,-1-2,0-1,44-16,-72 21,92-31,-89 29,0-1,-1 1,0-2,0 1,-1-2,1 1,12-13,-17 13,0 1,-1-1,0 1,0-1,0 0,0 0,-1 0,0-1,-1 1,1 0,-1-1,0 1,-1-1,1 0,-1 1,-1-1,-1-9,-1-5,-1 0,-1 0,-15-39,-36-79,-59-164,72 159,-27-156,61 251,-54-381,61 104,4 166,-3 69,2-100,0 182,0 0,1 1,0-1,1 0,0 1,5-13,30-48,-12 26,-2-6,-1-1,21-70,-35 83,0 0,3-48,-1-78,-9 126,-2-9,-1 33,1-1,0 1,1 0,1-1,0 1,5-17,-7 30,0 0,0 0,0 1,0-1,0 0,0 0,1 0,-1 0,0 0,0 1,0-1,0 0,0 0,0 0,0 0,1 0,-1 0,0 1,0-1,0 0,0 0,1 0,-1 0,0 0,0 0,0 0,0 0,1 0,-1 0,0 0,0 0,0 0,1 0,-1 0,0 0,0 0,0 0,0 0,1 0,-1 0,0 0,0 0,0 0,0 0,1-1,-1 1,0 0,0 0,0 0,0 0,0 0,0 0,1-1,-1 1,0 0,0 0,0 0,0 0,0-1,0 1,0 0,0 0,0 0,0 0,0-1,0 1,0 0,5 16,2 31,-2-1,-3 77,-1-72,-5 250,-27-1,6-165,-3 15,-11 181,35 164,6-269,-4-81,11 236,-8-367,-2-10,2 0,-1 0,0 0,1 0,-1-1,1 1,1 0,-1 0,0 0,3 4,-4-8,0 0,0 0,1 0,-1 0,0 1,0-1,0 0,0 0,1 0,-1 0,0 0,0 0,0 0,1 0,-1 0,0 0,0 0,0 0,0 0,1 0,-1 0,0 0,0 0,0 0,0-1,1 1,-1 0,0 0,0 0,0 0,0 0,0 0,1 0,-1-1,0 1,0 0,0 0,0 0,0 0,0 0,0-1,0 1,1 0,-1 0,0 0,0 0,0-1,0 1,0 0,0 0,0 0,0-1,0 1,0 0,5-14,-1 0,0 0,-1-1,-1 1,0-1,0-22,-1 11,12-733,-15 516,2 25,-2-206,-10 239,4 107,6-143,5 199,2 0,0 0,1 1,15-34,5-18,-14 35,-6 20,0 1,-1-1,-1 0,-1-1,2-36,-6 54,1 0,0-1,-1 1,1 0,0 0,-1-1,0 1,1 0,-1 0,0 0,0-1,1 1,-1 0,0 0,0 0,0 1,0-1,0 0,-1 0,1 0,0 1,0-1,0 1,-1-1,1 1,0-1,-1 1,-1-1,-7-1,0 0,-20 0,16 1,-496-9,331 11,-3898-1,3918 12,21 0,-546-10,349-4,-3612 2,3602 12,31 0,-709-12,482-1,271-18,160 7,61 6,-86-25,82 17,-60-7,-92-5,-205-22,156 23,144 16,-141 8,108 3,140-2,-1 0,0 0,1 0,-1 1,0-1,1 1,-1 0,0 0,1 0,-5 3,6-3,0 0,1 1,-1 0,0-1,1 1,-1 0,1 0,0 0,0 0,0 0,0 0,0 0,0 0,0 0,0 0,1 1,0-1,-1 3,-9 106,3-17,-4-13,-4-1,-3-1,-4 0,-61 144,11-50,61-136,0 0,-9 70,12-21,2 126,9-156,2 1,3-1,18 68,-16-93,1-1,2 0,1-1,1 0,2-1,36 47,-35-48,-2 1,-1 1,-1 0,-1 1,12 48,92 265,-104-311,1 0,21 35,-28-57,-1 1,2-1,-1-1,1 1,1-1,0-1,0 0,1 0,17 11,7-3,0-1,0-1,2-2,71 14,151 8,213-10,4-26,-133-1,-286 3,683 18,-370 10,843 49,-169-69,-602-11,6979 3,-7270 5,46-1,-162-5,0-2,0-2,58-15,17-7,-74 20,-1-1,-1-2,0-1,57-28,-70 29,-9 4,-1 0,0 0,0-1,13-11,-20 15,0 0,-1 0,0 0,1 0,-1 0,0-1,-1 1,1-1,-1 1,1-1,-1 1,0-1,0 0,-1 0,1 1,-1-1,0 0,0-5,-1-65,-3-32,2 96,0-1,0 1,-1-1,-1 1,0 0,0 1,-1-1,0 1,0-1,-1 2,-1-1,1 1,-11-10,10 11,0 0,-1 0,0 1,0 0,-1 0,1 1,-1 0,-1 0,1 1,-1 1,1 0,-1 0,-20-3,-233 4,137 5,-2636-1,1423-3,685-32,2-38,-223-18,197 81,424 10,-3990-1,2187-2,2054 1,-3 0,1 0,-1 1,1-1,-11 3,15-3,1 0,-1 0,1 1,-1-1,0 0,1 1,-1-1,1 0,-1 1,1-1,-1 0,1 1,-1-1,1 1,-1-1,1 1,0-1,-1 1,1-1,0 1,-1 0,1-1,0 1,0-1,-1 1,1 0,0-1,0 1,0 0,0-1,0 1,0 0,0-1,0 1,0 0,0-1,1 1,-1-1,0 1,0 0,1-1,-1 1,0-1,1 1,-1-1,0 1,1-1,-1 1,1-1,-1 1,1 0,5 6,1 1,0-1,0 0,0-1,1 1,0-2,0 1,0-1,14 6,7 2,51 16,33-1,206 25,-247-44,689 49,7-55,-485-4,101 21,-194-6,413 33,87 5,-347-31,363 12,532-32,-563-3,1197 2,-1287 27,-111 10,-327-21,106 6,442-17,-384-7,1225 2,-1514 1,0-2,0 0,0-1,0-1,-1-1,0-1,0-1,0-1,0-1,23-12,-8-2,64-53,-69 49,2 2,48-28,-69 46,-1-1,1 0,-1 0,-1-1,0-1,0 0,16-18,-21 20,0-1,0 0,-1 0,0-1,0 1,-1-1,0 0,0 0,-1 0,0 0,-1 0,1-10,-1-17,0 0,-9-68,5 85,-1 0,-1 1,0-1,-2 1,0 0,-1 1,-11-20,14 31,1-1,0 1,1-1,0 0,0-1,0 1,1 0,0-1,0 1,1-1,0 1,1-1,0-11,0 17,0 1,0-1,-1 1,1-1,0 0,0 1,-1 0,1-1,-1 1,1-1,-1 1,1-1,-1 1,0 0,0-1,0 1,0 0,0 0,0 0,0 0,0 0,0 0,-1 0,1 0,0 0,0 1,-1-1,1 0,-1 1,1-1,-1 1,1-1,-1 1,-1 0,-7-2,0 2,0-1,-1 1,-12 2,18-1,-325 42,154-17,105-16,-483 62,-2-27,-683-36,743-13,141 4,-1216 1,1069 16,34 0,-1036-15,758-4,-4235 2,4967 1,1-2,-1 0,0 0,1-1,-1-1,1 0,-21-8,9 3,-33-7,36 10,0-1,-28-12,44 15,0-1,0-1,0 1,1-1,-1 0,1 0,1-1,-1 1,1-1,-8-13,-13-16,19 28,0-1,0 0,1 0,-1-1,2 1,0-1,0 0,-4-15,6 18,1-1,0 0,0 0,1 0,0 0,0 0,1 1,-1-1,2 0,-1 0,1 0,0 1,3-9,2 2,0 0,1 1,1 0,9-12,15-21,-23 30,-4 4,1 1,0 0,10-11,-14 18,0 0,0 1,1-1,-1 1,1-1,-1 1,1 0,0 0,0 1,0-1,0 1,0 0,5-1,35-2,0 1,65 6,-30-1,87 0,630 29,-240 30,477 46,-715-73,205 12,425-42,-508-7,-227 2,542 11,473 6,-853-18,283-37,-171 3,594 27,-646 12,-246-2,555-16,216-92,-822 86,98-18,-186 28,0-3,78-32,-81 25,1 2,0 2,2 3,0 1,88-10,85-10,-104 12,-49 10,11-2,127-6,-78 20,60-1,-184 0,-1 0,0-1,0 1,0-1,0 0,0-1,0 1,0-1,9-5,-12 6,0 0,0-1,0 0,0 0,0 1,-1-1,1 0,-1 0,0 0,1-1,-1 1,0 0,0 0,0-1,0 1,-1 0,1-1,-1 1,1-1,-1 1,0-1,0-3,0-9,0-1,-1 1,-1 0,-5-23,5 33,0-1,0 1,0 0,-1 0,1 0,-1 0,-1 0,1 1,-1-1,1 1,-1 0,0 0,-1 1,1-1,-9-4,-2 0,0 0,0 2,0 0,-1 1,-20-5,-88-10,110 18,-409-29,-3 29,299 3,-5402 2,3272-4,1838 24,94-3,-785-13,644-10,-2757 3,3195 0,14-1,1 0,0 2,-1-1,1 2,0 0,-26 7,38-9,0 1,0-1,1 0,-1 1,0-1,0 1,0-1,0 1,0-1,1 1,-1 0,0-1,1 1,-1 0,0 0,1-1,-1 1,1 0,-1 0,1 0,0 0,-1 0,1 0,0 0,-1 0,1 0,0 0,0-1,0 1,0 0,0 0,0 0,0 0,0 0,1 0,-1 2,1-1,0 0,1 1,-1-1,0 0,1 0,-1 0,1 0,0 0,-1-1,1 1,0 0,0-1,0 1,4 1,15 6,1-1,-1-1,1 0,39 5,325 35,-278-37,1052 50,9-57,-636-5,-215 10,379 59,-38 32,474 59,-524-123,1-37,-218-2,441 3,1116 3,-1337 28,-17-1,-557-28,1-2,-1-1,0-2,0-2,-1-1,0-3,37-13,25-13,1 5,1 3,2 5,0 5,1 4,124 0,-135 15,-44 1,95-9,-218 4,-407 5,-414-8,382-33,124 6,-312 11,-4 24,240 1,226-2,-443-6,205-42,133 9,-438-37,71 6,-259-2,607 43,-211-11,265 35,-340-22,-20-56,124-6,276 22,-25-4,163 50,-68-13,185 30,0-1,1-1,0 0,-1-1,2 0,-1-1,1 0,0-1,0-1,1 0,-10-11,16 17,1-1,-1 1,0 0,0 1,0-1,0 1,-1 0,1 0,-1 1,1-1,-1 1,-9-1,-8 2,-44 2,20 1,18 0,30-1,8 0,54 8,283 11,-156-12,-17 1,822 52,-625-25,190 8,-114-20,1021 169,-672-96,-70-47,0-48,-406-4,61-21,-95 2,331 16,86-4,-680 7,94-8,-99 6,0 0,0-1,0 0,25-12,6-11,-38 20,1 1,-1 1,1-1,20-6,7 3,42-4,18-4,669-215,-755 228,61-21,1 4,0 2,2 4,-1 3,95-2,32 12,264 33,165 64,-502-76,232 5,1269-25,-1611 1,-15 1,-1-1,1 1,0-1,0 0,-1-1,1 1,0-1,-1 1,1-1,-1 0,4-2,-6 3,-1 0,0 0,0 0,0-1,0 1,0 0,0 0,0 0,0-1,0 1,0 0,0 0,0 0,0 0,0-1,0 1,0 0,-1 0,1 0,0-1,0 1,0 0,0 0,0 0,0 0,0 0,-1-1,1 1,0 0,0 0,0 0,0 0,0 0,-1 0,1 0,0 0,0-1,0 1,-1 0,1 0,0 0,0 0,0 0,0 0,-1 0,1 0,0 0,0 0,0 0,-1 0,1 1,-15-7,-1 1,1 1,-1 1,-17-2,-71-2,74 5,-709-3,491 16,-15-1,-400 25,345-13,-335-2,0-22,254-1,-744 30,-137 0,950-25,-728 0,699-24,249 12,-238 4,12 0,-214-67,329 39,-407-69,158 62,398 37,-318-1,258 6,55-1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8:49.493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225 282,'0'0,"0"0,-1 0,1 0,0 0,0 0,0 0,0 1,0-1,0 0,0 0,0 0,0 0,0 0,0 0,0 1,0-1,0 0,0 0,0 0,0 0,0 0,0 1,0-1,0 0,0 0,0 0,0 0,0 0,0 0,0 0,0 1,1-1,-1 0,0 0,0 0,0 0,0 0,0 0,0 0,0 0,0 0,1 1,-1-1,0 0,0 0,0 0,0 0,12 4,13 1,230 8,-171-12,130 17,-142-9,-1-4,100-5,-76-1,2228 1,-1930 18,-168-3,496-2,-715-13,503 14,-502-14,626 34,1374-36,-1223 3,-659-6,1-6,202-42,222-40,-401 70,113-14,302 23,-378 16,2578-1,-1490-2,-1512 3,-321-6,276-22,32 1,-405 18,378 9,-2056-2,1859-25,5-35,346 43,-197 0,92 6,17 0,108 10,-196 4,220 6,-137 33,37-6,105-26,-86 0,-75-11,83-1,-4686 2,4575 17,48 0,-537-14,404-5,-416 2,727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5T16:29:02.23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114 1 0,'-114'186'0,"565"-186"0,-337-186 0,-565 186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9:26.5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0,'23'1,"1"2,45 10,17 2,216-10,-174-7,17040 2,-17148 1,0 1,0 1,21 6,10 1,504 57,-452-57,-86-8,-1 0,0 1,27 9,-35-9,0 0,-1 1,1 0,-1 0,0 1,0-1,-1 2,12 11,125 120,-138-131,0 0,-1 1,1 0,-2 0,1 0,-1 0,0 1,0-1,-1 1,0 0,0-1,0 10,1 17,-1 51,-2-63,1 82,-4 121,-8-129,-1 25,13 277,29-138,-8-111,-12-39,-5-46,23 111,21 121,-13-59,-24-169,4 99,-13 68,-2-116,-3 84,1-191,-1 0,0-1,0 1,-1-1,0 0,-1 1,0-2,-1 1,-1 0,1-1,-1 0,-1 0,0-1,0 0,-1 0,0-1,-1 0,0 0,0-1,-1 0,1 0,-14 5,7-3,0 0,-1-1,0-1,-1 0,0-2,0 0,0-1,-33 3,-57 3,-131 6,-773-15,505-2,-14432 1,14901-3,0-1,1-2,-44-12,13 3,-88-6,39 7,-463-73,277 69,223 17,67 0,1 0,0 0,-1-1,1-1,0 0,0-1,0 0,1 0,0-1,-1-1,2 0,-1-1,1 0,0 0,0-1,1 0,0-1,0 0,1-1,1 1,-1-1,2-1,-1 0,1 0,1 0,-8-24,5 6,2 0,0-1,-1-51,7-96,2 101,-1 2,0-205,-5 189,-17-98,-60-161,59 267,3 0,4-2,-5-105,-6 0,15 122,-4-85,15-208,1 158,-1 181,1-1,0 0,2 1,0-1,1 1,1 0,2 0,16-37,-22 55,1 0,0 1,0-1,0 1,1 0,-1-1,0 1,1 0,-1 1,1-1,0 0,0 1,0-1,0 1,0 0,0 0,0 0,5 0,6-1,0 0,-1 2,16 0,-8 1,790 28,535 30,6043-60,-6609 19,67 0,2576-21,-1800 5,383-2,-1992 0,-5-1,1 1,-1 1,16 2,-23-3,0 1,1-1,-1 1,0 0,0 0,0 0,0 0,0 0,0 0,-1 1,1-1,0 1,-1-1,1 1,-1-1,1 1,-1 0,0 0,1 0,0 3,20 56,-15-39,1-1,11 23,-5-23,-1-1,2 0,1-1,1-1,31 28,12 14,-25-17,-25-30,0 0,17 17,-12-17,-5-4,0 0,0 0,-1 1,0 1,12 18,-20-28,0 0,0 1,-1-1,1 0,-1 1,1-1,-1 1,0-1,1 0,-1 1,0-1,0 1,0-1,0 1,0-1,0 1,-1-1,1 0,0 1,-1-1,1 1,-2 1,0-1,1 1,-1-1,0 0,0 0,0-1,0 1,0 0,-1-1,1 1,0-1,-5 2,-7 2,0-1,0 0,-25 3,32-5,-122 15,-151 2,-137-19,177-2,-23 0,-470 12,331 25,-153 5,-418-39,440-3,-5897 2,4985 11,637 13,131-2,-984-19,852-5,-660 2,1456-1,1 0,-1 0,1-1,0-1,0 0,-13-6,-68-33,39 16,-148-75,174 91,1 2,-2 0,-53-6,52 9,1 0,-1-2,-34-13,59 19,0-1,0 0,0 0,1-1,-1 1,1-1,-1 0,1-1,0 1,1 0,-1-1,0 0,1 0,0 0,0-1,0 1,1-1,-1 1,1-1,0 0,0 0,1 0,-1 0,1 0,1 0,-1 0,0-1,1 1,0 0,1 0,1-10,1-2,0 0,2 0,0 1,1 0,1 0,0 0,16-24,-22 38,1 0,-1 0,1 0,0 0,0 0,0 0,0 1,0-1,0 1,0-1,0 1,1 0,-1 0,0 0,1 0,-1 0,1 1,4-2,4 1,0 1,0 0,14 1,-2 1,112 0,608 35,-416-16,-49-5,143 5,-1-21,-188-2,6778 2,-3576 0,-2642-25,-140 2,-3 24,-316 0,33-19,-70 2,545 13,-441 5,-179-3,232 2,-414 1,-1 2,0 1,65 17,-97-19,1-1,-1 1,0 0,0 0,0 1,0 0,0 0,-1 0,0 0,0 1,0 0,8 11,1 4,-1 2,14 28,-6-11,12 16,76 93,-104-140,1 0,-1 0,-1 0,0 0,0 1,0 0,-1 0,3 17,-1 4,2 43,0 4,-4-62,0 1,1-1,1 0,10 25,-12-34,-1 0,-1 0,1 0,-1 0,0 0,0 1,-1-1,0 0,0 1,-1-1,1 0,-1 1,-1-1,1 0,-1 0,0 0,-1 0,1 0,-1-1,0 1,0-1,-1 0,0 1,0-2,0 1,0 0,-1-1,0 0,0 0,0 0,0-1,-1 1,1-1,-1-1,0 1,0-1,-8 2,-24 2,-1-2,0-1,-65-5,41 0,-20-2,0-5,0-2,-103-30,59 15,0 5,-146-5,-260 16,4 1,-206-14,2 23,298 2,-12270-2,12571-2,0-7,-188-35,230 29,-2 3,-142 0,142 12,-99 1,180 1,1 1,-1-1,1 2,-1 0,1 1,-18 9,11-5,-28 9,-203 54,247-71,0 0,0 0,1 0,-1 0,0 0,1 1,-1-1,1 1,-1 0,1-1,0 1,0 0,0 0,0 1,-2 2,3-4,1 1,-1 0,1-1,-1 1,1 0,0 0,0-1,0 1,0 0,0 0,0-1,0 1,1 0,-1-1,1 1,-1 0,1-1,-1 1,1 0,0-1,0 1,0-1,0 1,0-1,0 0,2 3,8 7,0 0,1-1,0 0,0-1,1 0,0-1,0-1,29 12,2-2,75 16,-66-22,1-2,65 2,110-7,-159-4,146 0,831 23,617 24,9452-49,-10580-15,-61-1,1025 17,-737 2,-638-2,226 10,-345-9,1 1,-1 0,1 0,-1 1,1-1,-1 2,0-1,0 1,0 0,0 0,0 0,-1 1,0 0,1 0,-1 0,-1 1,1 0,-1-1,0 2,0-1,0 0,0 1,-1 0,0 0,-1 0,4 9,2 4,0 2,-1-1,0 1,-2 1,-1-1,3 37,-6-23,-4 123,3-152,-1 0,0 0,-1 0,1 0,-1 0,0 0,-1-1,1 1,-1-1,0 1,0-1,-1 0,0 0,-4 4,1-2,0-1,0 0,-1-1,0 0,0 0,0-1,-1 0,-12 4,-12 2,0-3,-1 0,1-2,-36 0,59-4,-860 14,645-17,-4005-1,2238 5,-7604-2,9487-5,-119-20,23 0,-127 20,187 7,-399-2,531 0,4 0,0 0,0 1,1 0,-1 0,-9 3,17-4,1 0,0 0,-1 0,1 0,0 0,-1 1,1-1,-1 0,1 0,0 0,-1 0,1 1,0-1,-1 0,1 0,0 1,0-1,-1 0,1 1,0-1,0 0,0 1,-1-1,1 0,0 1,0-1,0 0,0 1,0-1,0 1,-1-1,1 0,0 1,0-1,0 1,0-1,1 1,10 14,23 9,30 10,85 33,-137-62,0 1,-1 1,0 0,15 12,-15-9,2-2,21 13,286 111,-295-125,-1 0,2-1,48 4,79-5,-107-5,1379 1,-702-2,9589 1,-9773-31,-2-35,-351 41,-182 25,552-68,2 34,483 34,-424 2,477-2,-1085 0,0 0,0 1,-1 0,1 0,-1 1,14 4,-17-4,-1 0,1 0,-1 1,0 0,0 0,0 0,0 0,-1 1,1-1,-1 1,0 0,5 8,16 28,-17-27,0-1,1 1,1-1,0 0,0-1,1 0,1 0,22 17,-14-17,0-1,21 9,-12-7,-24-9,0-1,-1 1,1 0,-1 0,1 0,-1 0,0 1,0-1,0 1,-1 0,0 0,1 0,-1 0,0 0,-1 1,1-1,-1 0,0 1,1 6,1 12,0 0,-2 37,-1-45,1-12,-1 0,0 0,-1 0,1 1,0-1,-1 0,0 0,0 0,0 0,0-1,0 1,-1 0,1 0,-1-1,1 1,-4 3,1-3,0 0,0 0,0 0,0-1,0 0,0 0,-1 0,1 0,-1-1,-8 2,-38 6,-1-3,0-1,-67-4,73-1,-1348-4,1338 7,-95 16,-18 3,-375-17,343-6,-2376-1,1426 3,496 11,-17 0,-9460-13,10119 0,-1-1,1 0,0-1,0-1,-19-7,-12-3,34 11,0 1,1-1,-1-1,1 0,0 0,0 0,0-1,1-1,0 0,0 0,-11-11,9 6,0 1,-1 0,0 0,-1 1,0 1,0 0,-1 0,0 1,0 1,-1 0,-16-4,-103-38,42 14,70 27,0 0,0-2,1 0,0-1,1-1,0-1,1-1,-27-24,42 33,-1-1,1 1,0-1,0 0,1 1,-1-1,1-1,0 1,1 0,-1-1,1 1,0 0,-1-8,1-9,1 1,3-26,0 7,-3 15,0 1,1 0,0 0,2 1,1-1,1 0,12-35,-10 40,2 1,10-18,-16 30,1 0,1 0,-1 1,1 0,0 0,0 0,1 0,-1 1,8-5,14-7,51-21,-65 32,1 1,0 0,0 1,0 0,0 1,19 0,815 43,-430-11,187-17,3-24,-509 9,1710-9,-709 12,-573-6,262-2,-26 9,774-4,-430-42,-1024 39,727-28,-413 33,139-2,-1-21,368-84,78-11,-425 86,3 33,-266 1,2253-1,-2544-2,1 1,-1 0,0 0,0 0,1 1,-1-1,0 1,1-1,-1 1,0 0,0 0,0 0,0 0,0 0,0 0,0 0,0 1,0-1,-1 1,3 1,-2 1,-1-1,1 0,-1 1,1-1,-1 1,0-1,-1 1,1-1,0 1,-1 0,0-1,0 6,0 5,-1-1,0 1,-3 15,3-25,0 0,0 0,0 0,-1-1,1 1,-1-1,0 1,0-1,0 0,-1 1,1-1,-1 0,1-1,-1 1,-6 4,-20 9,-1-1,0-1,-1-2,-38 11,-48 7,-190 25,192-37,41-7,-204 38,207-32,-132 48,134-37,-130 50,143-59,-95 18,-311 31,-174-26,-4-41,291-3,-1130 2,889-39,1-48,508 74,-177-30,7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8:05:23.0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 57,'0'0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9:44.607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 0,'112'6,"4"0,-109-5,0-1,1 1,-1 1,0-1,0 1,0 1,0-1,0 1,-1 0,1 1,-1-1,0 1,0 1,0-1,0 1,-1 0,0 0,0 1,0-1,-1 1,0 0,0 1,5 10,1 10,-1 1,-2 0,-1 1,-1 0,-1 0,-2 0,-1 32,-1-38,-9 237,1-181,-11 198,20 1018,-3-1259,-2-1,-1 1,-12 40,-7 50,17-31,6 124,3-94,-2 559,-13-491,12-184,0 0,-1 1,0-1,0-1,-1 1,-5 12,7-18,-1-1,1 1,-1-1,0 1,0-1,0 0,0 0,0 1,0-1,0-1,-1 1,1 0,-1-1,0 1,1-1,-1 0,0 1,0-2,0 1,0 0,1 0,-1-1,-4 1,-4-1,0-1,0 0,0 0,1-1,-1 0,1-1,-19-7,5-1,0 0,-22-16,42 24,0 0,0-1,1 1,0-1,0 0,0 1,0-1,0-1,1 1,-1 0,1-1,0 1,1-1,-1 1,1-1,0 0,-1-9,0-10,0 0,3-34,0 27,-2-91,3-107,22 24,-14 6,-7 167,7-35,1-2,5-28,-9 58,5-71,-11-386,-3 232,0 224,-2 0,-2 0,-17-58,10 45,-6-57,-21-173,30 217,-3-96,14-69,0 93,-2 106,0 21,0 0,1 0,1 0,-1 0,5-16,-4 23,1 1,0 0,0 0,0 0,0 0,1 0,-1 0,1 0,-1 1,1-1,0 1,0 0,0 0,0 0,1 0,2-1,4-1,-1 0,1 1,-1 0,19-3,18 2,0 2,51 4,-27-1,-68-1,5 0,0 0,1 1,-1-1,0 1,14 4,-19-4,0 0,0 0,0 0,0 0,0 1,0-1,-1 1,1-1,0 1,-1 0,1-1,-1 1,1 0,-1 0,0 0,0 0,0 0,0 0,0 1,-1-1,1 0,0 4,2 15,0 0,-2 0,0 0,-4 40,-2-23,-17 68,10-60,-21 72,-29 201,58-280,-3 33,-19 79,18-112,1-1,-1 62,9 81,1-72,-2 1023,-9-918,6-152,-9 62,11-118,-2-7,-6-17,-7-28,5-3,-8-77,5 28,-5-14,-7-143,22 211,-11-57,3 21,8 32,4-82,2 50,-9-117,3 98,22-460,-13 433,-5 71,3 1,10-55,15-70,-12 67,-8 36,-3-1,-7-92,0 47,2 112,1-1,0 0,0 1,1-1,0 1,6-17,-7 24,0 0,0 0,1 0,0 0,-1 0,1 0,0 1,1-1,-1 1,0-1,1 1,-1 0,1 0,0 0,0 0,-1 0,1 1,0-1,1 1,-1 0,0 0,0 0,0 0,6 0,6 0,-1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9:47.702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120 0,'93'1,"113"14,-201-14,12 1,0 1,27 8,-40-10,-1 0,0 1,1-1,-1 1,0-1,0 1,0 0,0 0,0 0,0 0,-1 1,1-1,-1 1,0 0,0 0,0-1,0 1,0 1,2 4,-3-7,-1 0,0 0,0 0,1 0,-1 0,0 0,0 0,0 0,0 0,0 0,0 0,0 0,-1 0,1-1,0 1,0 0,-1 0,1 0,0 0,-1 0,1 0,-1-1,0 1,1 0,-1 0,-1 1,0-1,0 0,0 0,0 0,0 0,0 0,0 0,-1-1,1 1,0-1,-5 1,-2-1,0 0,1 0,-1-1,-16-3,-34-14,45 12,0 1,-1 1,1 1,-1 0,0 0,-19 1,-147 4,176-1,-1-1,1 2,0-1,-1 0,1 1,0 0,0 0,0 1,1-1,-1 1,1 0,-1 0,1 1,0-1,0 1,0 0,1 0,-1 0,1 1,0-1,-4 8,7-11,0-1,0 1,-1-1,1 1,0 0,0-1,0 1,0 0,0-1,-1 1,1 0,1-1,-1 1,0 0,0 0,0-1,0 1,0-1,0 1,1 0,-1-1,0 1,1 0,-1-1,0 1,1 0,1 0,-1 0,0 0,0 0,1-1,-1 1,0 0,1-1,-1 1,1-1,-1 0,3 1,6 0,-1 0,1-1,10-1,-14 0,140 6,-98-1,62-3,-101-2,0 0,0-1,12-3,-8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9:48.96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73,'-1'-3,"1"1,1-1,-1 0,0 1,1-1,-1 1,1-1,0 0,0 1,0-1,0 1,0 0,0-1,1 1,-1 0,1 0,0 0,2-2,-1 1,1 1,-1-1,1 1,0 0,0 1,0-1,0 0,0 1,0 0,8-1,-3 1,0 0,1 0,-1 1,0 0,1 0,-1 1,0 1,0-1,1 1,-1 1,-1 0,1 0,0 1,-1 0,0 0,15 12,-13-9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5T16:29:52.5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0,'129'1690'0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1:59.81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55,'76'1,"78"-2,-135-1,-1-2,0 0,0 0,19-9,-15 5,42-8,-42 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2:03.8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0,'0'2,"0"-1,0 1,0 0,0-1,1 1,-1-1,1 1,-1-1,1 1,0-1,-1 1,1-1,0 0,0 1,0-1,0 0,0 0,0 1,2 0,0 0,0 0,0 0,0-1,0 1,0-1,1 0,-1 0,6 2,7-1,0 0,1-2,17 0,-20 0,31 0,-1-3,60-10,-48 5,-43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2:07.76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1,'2'2,"1"0,0 0,0 0,0-1,0 1,0-1,0 0,0 1,1-2,-1 1,5 1,40 2,-39-3,75 2,109 11,-22 9,-151-20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2:11.9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11,'2'-2,"0"1,-1 0,1 0,0 0,-1 0,1 1,0-1,0 0,0 1,0-1,0 1,0-1,0 1,0 0,0 0,0 0,0 0,2 1,41 8,-28-5,19 1,1-2,0-2,40-2,-34-1,65 7,-92-3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2:16.07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0,'19'2,"-1"0,1 1,0 1,-1 1,1 1,23 10,-18-6,0-2,48 10,170 1,-209-18,31 6,-46-5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4:33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1,'420'0,"-406"0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8:05:23.7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2,'0'0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4:33.5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4:45.38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1,'500'0,"-489"0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4:49.93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12,'4'-2,"0"1,0-1,-1 1,1-1,0 1,1 0,-1 1,0-1,0 1,0 0,0 0,6 0,1 0,168 7,-135-4,126-1,-95-3,-65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4:53.56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 0,'5'11,"-1"0,0 1,-1-1,0 1,0 0,-1 0,0 14,-3 91,-1-53,3-31,-2 0,-2 0,-1-1,-1 1,-16 51,17-68,0-1,1 1,0 0,0 23,5 67,0-35,-2 245,0-301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4:54.8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58,'1'5,"1"0,-1 0,1 0,0 0,1-1,-1 1,1 0,0-1,5 7,0 0,98 138,-34-50,-60-79,-1 0,0 0,7 24,-1-3,6 17,-15-34,17 30,-25-53,1 0,-1 0,1 0,-1 0,1 0,0 0,-1 0,1 0,0 0,0 0,0-1,0 1,0 0,-1-1,2 1,-1 0,0-1,0 1,0-1,0 0,0 1,0-1,0 0,2 1,-1-2,-1 1,1 0,0-1,0 1,-1-1,1 0,0 0,-1 1,1-1,-1 0,1 0,-1 0,0-1,2 0,5-7,0 0,0-1,10-18,-14 22,35-55,-11 20,-2-1,35-79,-46 87,2 0,1 1,25-35,52-81,-87 138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25:08.484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973 94,'-2'-1,"-1"-1,1 1,-1 0,1 0,-1 0,0 0,1 1,-1-1,0 1,1 0,-1 0,0-1,-4 2,-3-1,-342-27,303 24,0-4,-78-19,76 17,0 3,0 1,-84 4,93 1,28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5:55.12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0,'12'1,"1"1,-1 0,23 7,-4-1,6-2,0-2,0-1,44-3,-80 0,12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5:57.49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23,'878'0,"-740"-11,-6-1,131 12,-243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6:04.1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0,'33'2,"49"8,25 2,186-12,-145-1,-123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6:12.02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1,'-2'2,"2"0,6 5,8 2,8 0,8-2,11-1,6-3,5-1,0-1,-4-1,-7 0,-5-1,-8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8:05:26.3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1926 197,'-2'-2,"-1"0,0 0,0 1,0-1,0 1,0 0,0 0,0 0,0 0,0 0,-1 1,-5-1,4 0,-130-9,42 5,-353-49,3-21,419 70,-51-6,1 3,-124 2,172 7,-34-1,0 3,-94 17,107-9,6-1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6:20.58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0,'528'0,"-515"0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6:32.17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6:36:38.41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0 236,'1'-8,"0"0,0 1,0-1,1 0,0 1,1-1,0 1,0 0,0 0,1 0,0 0,7-8,-4 5,1 2,-1-1,2 1,-1 0,1 1,0 0,20-11,-10 10,1 0,-1 2,30-7,-41 11,26-5,1 2,55-2,73 8,-58 1,1743-3,-1657 8,215 36,94 34,-311-50,136 16,-58-5,-11-1,-38-5,36 4,-3 1,-48-4,-163-28,0 1,-1 3,0 1,0 2,-1 1,48 25,32 17,146 47,130 18,-226-57,-116-41,85 24,22-15,-28-6,-103-18,-1 2,0 2,26 13,42 16,230 74,-299-104,1 2,-2 1,1 0,24 20,-30-21,0-1,1-1,35 12,-29-12,43 23,-33-13,68 25,-89-37,1 0,24 17,12 7,0-7,-34-17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8:06:38.64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4651 1,'-3779'0,"3733"1,0 2,0 2,0 3,-45 12,40-7,-1-2,0-2,-1-2,-78-1,-85-9,175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5T18:10:19.08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81,'2288'0,"-1796"-38,-188 7,445 19,-468 14,3329-2,-3575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7:13:06.36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31,'2'-2,"1"0,0 0,0 0,0 0,0 1,0 0,0-1,1 1,-1 0,0 1,6-2,41-1,-30 3,28-1,0 2,72 11,-51-5,1-2,71-7,-41 1,-66-1,43-7,27-2,-53 7,-28-1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7:13:09.688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31,'1317'0,"-1302"-1,-1-1,1 0,-1-1,0 0,19-8,-6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4T17:13:15.310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1,'925'0,"-899"0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16/04/2025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1AFDE44-9A9C-FBDA-A138-C142DB45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8ABD224-ABE9-6038-8E88-7C87C42F9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70CC5AC-D3DE-50D7-3B87-9D3A6CB48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04/16/2025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19.xml"/><Relationship Id="rId18" Type="http://schemas.openxmlformats.org/officeDocument/2006/relationships/image" Target="../media/image41.png"/><Relationship Id="rId26" Type="http://schemas.openxmlformats.org/officeDocument/2006/relationships/image" Target="../media/image45.png"/><Relationship Id="rId3" Type="http://schemas.openxmlformats.org/officeDocument/2006/relationships/image" Target="../media/image6.png"/><Relationship Id="rId21" Type="http://schemas.openxmlformats.org/officeDocument/2006/relationships/customXml" Target="../ink/ink23.xml"/><Relationship Id="rId7" Type="http://schemas.openxmlformats.org/officeDocument/2006/relationships/customXml" Target="../ink/ink16.xml"/><Relationship Id="rId12" Type="http://schemas.openxmlformats.org/officeDocument/2006/relationships/image" Target="../media/image34.png"/><Relationship Id="rId17" Type="http://schemas.openxmlformats.org/officeDocument/2006/relationships/customXml" Target="../ink/ink21.xml"/><Relationship Id="rId25" Type="http://schemas.openxmlformats.org/officeDocument/2006/relationships/customXml" Target="../ink/ink25.xml"/><Relationship Id="rId2" Type="http://schemas.openxmlformats.org/officeDocument/2006/relationships/image" Target="../media/image4.png"/><Relationship Id="rId16" Type="http://schemas.openxmlformats.org/officeDocument/2006/relationships/image" Target="../media/image36.png"/><Relationship Id="rId20" Type="http://schemas.openxmlformats.org/officeDocument/2006/relationships/image" Target="../media/image42.png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customXml" Target="../ink/ink18.xml"/><Relationship Id="rId24" Type="http://schemas.openxmlformats.org/officeDocument/2006/relationships/image" Target="../media/image44.png"/><Relationship Id="rId32" Type="http://schemas.openxmlformats.org/officeDocument/2006/relationships/image" Target="../media/image48.png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23" Type="http://schemas.openxmlformats.org/officeDocument/2006/relationships/customXml" Target="../ink/ink24.xml"/><Relationship Id="rId28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customXml" Target="../ink/ink22.xml"/><Relationship Id="rId31" Type="http://schemas.openxmlformats.org/officeDocument/2006/relationships/customXml" Target="../ink/ink28.xml"/><Relationship Id="rId4" Type="http://schemas.openxmlformats.org/officeDocument/2006/relationships/image" Target="../media/image29.png"/><Relationship Id="rId9" Type="http://schemas.openxmlformats.org/officeDocument/2006/relationships/customXml" Target="../ink/ink17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customXml" Target="../ink/ink26.xml"/><Relationship Id="rId30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33.xml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6.png"/><Relationship Id="rId21" Type="http://schemas.openxmlformats.org/officeDocument/2006/relationships/customXml" Target="../ink/ink37.xml"/><Relationship Id="rId7" Type="http://schemas.openxmlformats.org/officeDocument/2006/relationships/customXml" Target="../ink/ink30.xml"/><Relationship Id="rId12" Type="http://schemas.openxmlformats.org/officeDocument/2006/relationships/image" Target="../media/image51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2" Type="http://schemas.openxmlformats.org/officeDocument/2006/relationships/image" Target="../media/image4.png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29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customXml" Target="../ink/ink32.xml"/><Relationship Id="rId24" Type="http://schemas.openxmlformats.org/officeDocument/2006/relationships/image" Target="../media/image57.png"/><Relationship Id="rId32" Type="http://schemas.openxmlformats.org/officeDocument/2006/relationships/image" Target="../media/image61.png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59.png"/><Relationship Id="rId10" Type="http://schemas.openxmlformats.org/officeDocument/2006/relationships/image" Target="../media/image50.png"/><Relationship Id="rId19" Type="http://schemas.openxmlformats.org/officeDocument/2006/relationships/customXml" Target="../ink/ink36.xml"/><Relationship Id="rId31" Type="http://schemas.openxmlformats.org/officeDocument/2006/relationships/customXml" Target="../ink/ink42.xml"/><Relationship Id="rId4" Type="http://schemas.openxmlformats.org/officeDocument/2006/relationships/image" Target="../media/image29.png"/><Relationship Id="rId9" Type="http://schemas.openxmlformats.org/officeDocument/2006/relationships/customXml" Target="../ink/ink31.xml"/><Relationship Id="rId14" Type="http://schemas.openxmlformats.org/officeDocument/2006/relationships/image" Target="../media/image52.png"/><Relationship Id="rId22" Type="http://schemas.openxmlformats.org/officeDocument/2006/relationships/image" Target="../media/image56.png"/><Relationship Id="rId27" Type="http://schemas.openxmlformats.org/officeDocument/2006/relationships/customXml" Target="../ink/ink40.xml"/><Relationship Id="rId30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customXml" Target="../ink/ink4.xml"/><Relationship Id="rId4" Type="http://schemas.openxmlformats.org/officeDocument/2006/relationships/image" Target="../media/image7.png"/><Relationship Id="rId9" Type="http://schemas.openxmlformats.org/officeDocument/2006/relationships/customXml" Target="../ink/ink3.xml"/><Relationship Id="rId1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12" Type="http://schemas.openxmlformats.org/officeDocument/2006/relationships/customXml" Target="../ink/ink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39.png"/><Relationship Id="rId5" Type="http://schemas.openxmlformats.org/officeDocument/2006/relationships/image" Target="../media/image14.png"/><Relationship Id="rId10" Type="http://schemas.openxmlformats.org/officeDocument/2006/relationships/customXml" Target="../ink/ink9.xml"/><Relationship Id="rId4" Type="http://schemas.openxmlformats.org/officeDocument/2006/relationships/image" Target="../media/image12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customXml" Target="../ink/ink1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customXml" Target="../ink/ink1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B1B05F49-6254-6E51-5E96-21C4643B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7" y="2009799"/>
            <a:ext cx="5555754" cy="2294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E381-B84F-500A-D540-FD9AE1B1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4" y="327536"/>
            <a:ext cx="3578610" cy="373015"/>
          </a:xfrm>
          <a:prstGeom prst="rect">
            <a:avLst/>
          </a:prstGeom>
        </p:spPr>
      </p:pic>
      <p:pic>
        <p:nvPicPr>
          <p:cNvPr id="6" name="Picture 5" descr="A person with her hand on her forehead&#10;&#10;Description automatically generated">
            <a:extLst>
              <a:ext uri="{FF2B5EF4-FFF2-40B4-BE49-F238E27FC236}">
                <a16:creationId xmlns:a16="http://schemas.microsoft.com/office/drawing/2014/main" id="{A539707D-F01F-B85A-93C6-49BFEEA1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6270171" y="0"/>
            <a:ext cx="6193995" cy="6872514"/>
          </a:xfrm>
          <a:prstGeom prst="rect">
            <a:avLst/>
          </a:prstGeom>
        </p:spPr>
      </p:pic>
      <p:pic>
        <p:nvPicPr>
          <p:cNvPr id="7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EB711A0E-7D0C-F72F-F1E1-EB4ECDB77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" y="5334000"/>
            <a:ext cx="584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Botões IDE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pycharm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C0EEB6-BA74-8EB3-EA33-5BBD58FCA185}"/>
              </a:ext>
            </a:extLst>
          </p:cNvPr>
          <p:cNvSpPr txBox="1">
            <a:spLocks/>
          </p:cNvSpPr>
          <p:nvPr/>
        </p:nvSpPr>
        <p:spPr>
          <a:xfrm>
            <a:off x="7974504" y="954505"/>
            <a:ext cx="4087691" cy="5404350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F545A2-FFE6-CC9A-8F40-F1F0BC9F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9" y="1615251"/>
            <a:ext cx="7670107" cy="4082857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A166FD84-22C0-E24A-FBD1-2DBB2205E831}"/>
              </a:ext>
            </a:extLst>
          </p:cNvPr>
          <p:cNvSpPr txBox="1">
            <a:spLocks/>
          </p:cNvSpPr>
          <p:nvPr/>
        </p:nvSpPr>
        <p:spPr>
          <a:xfrm>
            <a:off x="7946865" y="954505"/>
            <a:ext cx="4087691" cy="531207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Diretorio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de pastas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Tabs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de diferentes arquivos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Área de código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Botões controle janela auxiliar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Janela auxiliar (debugar, terminal,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git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,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etc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6ABECC2B-3DF8-8F54-A6B5-C68E997EE11F}"/>
                  </a:ext>
                </a:extLst>
              </p14:cNvPr>
              <p14:cNvContentPartPr/>
              <p14:nvPr/>
            </p14:nvContentPartPr>
            <p14:xfrm>
              <a:off x="416751" y="2327909"/>
              <a:ext cx="1654560" cy="110772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6ABECC2B-3DF8-8F54-A6B5-C68E997EE1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111" y="2219909"/>
                <a:ext cx="1762200" cy="13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89338D96-57F6-50F4-25FD-9FEE9E2BD2AA}"/>
                  </a:ext>
                </a:extLst>
              </p14:cNvPr>
              <p14:cNvContentPartPr/>
              <p14:nvPr/>
            </p14:nvContentPartPr>
            <p14:xfrm>
              <a:off x="2097591" y="2238989"/>
              <a:ext cx="5446080" cy="12650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89338D96-57F6-50F4-25FD-9FEE9E2BD2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3951" y="2130989"/>
                <a:ext cx="5553720" cy="14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B5D4B850-CF22-0234-A935-606BBDC55820}"/>
                  </a:ext>
                </a:extLst>
              </p14:cNvPr>
              <p14:cNvContentPartPr/>
              <p14:nvPr/>
            </p14:nvContentPartPr>
            <p14:xfrm>
              <a:off x="1987071" y="1987349"/>
              <a:ext cx="5457960" cy="15696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B5D4B850-CF22-0234-A935-606BBDC558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431" y="1879349"/>
                <a:ext cx="556560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8F2A32C5-1DC9-7322-AF86-5F2C24FE8F1F}"/>
                  </a:ext>
                </a:extLst>
              </p14:cNvPr>
              <p14:cNvContentPartPr/>
              <p14:nvPr/>
            </p14:nvContentPartPr>
            <p14:xfrm>
              <a:off x="190311" y="3648749"/>
              <a:ext cx="203760" cy="6768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8F2A32C5-1DC9-7322-AF86-5F2C24FE8F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6311" y="3541109"/>
                <a:ext cx="3114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C2249B34-B72F-A0C1-456E-9838FBD222AC}"/>
                  </a:ext>
                </a:extLst>
              </p14:cNvPr>
              <p14:cNvContentPartPr/>
              <p14:nvPr/>
            </p14:nvContentPartPr>
            <p14:xfrm>
              <a:off x="615831" y="4014149"/>
              <a:ext cx="6901560" cy="141444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C2249B34-B72F-A0C1-456E-9838FBD222A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2191" y="3906149"/>
                <a:ext cx="7009200" cy="16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BCD30752-3DF1-AE3F-586A-9F55A8DFBD2E}"/>
                  </a:ext>
                </a:extLst>
              </p14:cNvPr>
              <p14:cNvContentPartPr/>
              <p14:nvPr/>
            </p14:nvContentPartPr>
            <p14:xfrm>
              <a:off x="208671" y="3959429"/>
              <a:ext cx="172080" cy="145656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BCD30752-3DF1-AE3F-586A-9F55A8DFBD2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4671" y="3851429"/>
                <a:ext cx="279720" cy="16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1C4E32C9-7F1F-B807-68B0-AF5CE780CA9C}"/>
                  </a:ext>
                </a:extLst>
              </p14:cNvPr>
              <p14:cNvContentPartPr/>
              <p14:nvPr/>
            </p14:nvContentPartPr>
            <p14:xfrm>
              <a:off x="200031" y="3376589"/>
              <a:ext cx="201960" cy="6300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1C4E32C9-7F1F-B807-68B0-AF5CE780CA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6031" y="3268589"/>
                <a:ext cx="3096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8F7002F0-22A4-0AD8-B320-B6B18DDAA6EA}"/>
                  </a:ext>
                </a:extLst>
              </p14:cNvPr>
              <p14:cNvContentPartPr/>
              <p14:nvPr/>
            </p14:nvContentPartPr>
            <p14:xfrm>
              <a:off x="259791" y="3954389"/>
              <a:ext cx="89280" cy="2664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8F7002F0-22A4-0AD8-B320-B6B18DDAA6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5791" y="3846749"/>
                <a:ext cx="1969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42842E27-B8BF-C55C-2536-7EEA5E0B7111}"/>
                  </a:ext>
                </a:extLst>
              </p14:cNvPr>
              <p14:cNvContentPartPr/>
              <p14:nvPr/>
            </p14:nvContentPartPr>
            <p14:xfrm>
              <a:off x="327111" y="4718669"/>
              <a:ext cx="46800" cy="60876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42842E27-B8BF-C55C-2536-7EEA5E0B711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3111" y="4610669"/>
                <a:ext cx="154440" cy="8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0942C1C9-F48A-1726-9B67-765B232F0471}"/>
                  </a:ext>
                </a:extLst>
              </p14:cNvPr>
              <p14:cNvContentPartPr/>
              <p14:nvPr/>
            </p14:nvContentPartPr>
            <p14:xfrm>
              <a:off x="8044791" y="4304669"/>
              <a:ext cx="162000" cy="2016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0942C1C9-F48A-1726-9B67-765B232F047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91151" y="4197029"/>
                <a:ext cx="2696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16E718F5-7335-D76C-0D0C-D1BB16F1D924}"/>
                  </a:ext>
                </a:extLst>
              </p14:cNvPr>
              <p14:cNvContentPartPr/>
              <p14:nvPr/>
            </p14:nvContentPartPr>
            <p14:xfrm>
              <a:off x="8078271" y="5620469"/>
              <a:ext cx="146880" cy="1800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16E718F5-7335-D76C-0D0C-D1BB16F1D92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024631" y="5512469"/>
                <a:ext cx="2545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B475B673-2579-4A0F-D5B7-A93FB67B825F}"/>
                  </a:ext>
                </a:extLst>
              </p14:cNvPr>
              <p14:cNvContentPartPr/>
              <p14:nvPr/>
            </p14:nvContentPartPr>
            <p14:xfrm>
              <a:off x="8040471" y="2101109"/>
              <a:ext cx="204120" cy="2448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B475B673-2579-4A0F-D5B7-A93FB67B825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86831" y="1993469"/>
                <a:ext cx="3117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B4D851BE-C04B-6130-8D72-8FBCF0BF42D3}"/>
                  </a:ext>
                </a:extLst>
              </p14:cNvPr>
              <p14:cNvContentPartPr/>
              <p14:nvPr/>
            </p14:nvContentPartPr>
            <p14:xfrm>
              <a:off x="8003031" y="3460829"/>
              <a:ext cx="163800" cy="10080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B4D851BE-C04B-6130-8D72-8FBCF0BF42D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49031" y="3352829"/>
                <a:ext cx="2714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CE5B499C-7E0D-B99D-A4B0-CC89F90B98DD}"/>
                  </a:ext>
                </a:extLst>
              </p14:cNvPr>
              <p14:cNvContentPartPr/>
              <p14:nvPr/>
            </p14:nvContentPartPr>
            <p14:xfrm>
              <a:off x="8023911" y="1270949"/>
              <a:ext cx="227520" cy="3744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CE5B499C-7E0D-B99D-A4B0-CC89F90B98D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70271" y="1162949"/>
                <a:ext cx="335160" cy="25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3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Botões da IDE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C0EEB6-BA74-8EB3-EA33-5BBD58FCA185}"/>
              </a:ext>
            </a:extLst>
          </p:cNvPr>
          <p:cNvSpPr txBox="1">
            <a:spLocks/>
          </p:cNvSpPr>
          <p:nvPr/>
        </p:nvSpPr>
        <p:spPr>
          <a:xfrm>
            <a:off x="7974504" y="954505"/>
            <a:ext cx="4087691" cy="5404350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F545A2-FFE6-CC9A-8F40-F1F0BC9F1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9" y="1615251"/>
            <a:ext cx="7670107" cy="40828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D225BE80-D605-0318-4B6A-FCF2065BBDF3}"/>
                  </a:ext>
                </a:extLst>
              </p14:cNvPr>
              <p14:cNvContentPartPr/>
              <p14:nvPr/>
            </p14:nvContentPartPr>
            <p14:xfrm>
              <a:off x="230631" y="4815149"/>
              <a:ext cx="156240" cy="3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D225BE80-D605-0318-4B6A-FCF2065BBD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631" y="4707509"/>
                <a:ext cx="263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719EC26A-EDAB-D87A-FEF9-6EBC0109D3DF}"/>
                  </a:ext>
                </a:extLst>
              </p14:cNvPr>
              <p14:cNvContentPartPr/>
              <p14:nvPr/>
            </p14:nvContentPartPr>
            <p14:xfrm>
              <a:off x="394071" y="4815149"/>
              <a:ext cx="360" cy="36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719EC26A-EDAB-D87A-FEF9-6EBC0109D3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431" y="470750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F682FBEF-C34B-D3F3-AD84-926B608F4E00}"/>
                  </a:ext>
                </a:extLst>
              </p14:cNvPr>
              <p14:cNvContentPartPr/>
              <p14:nvPr/>
            </p14:nvContentPartPr>
            <p14:xfrm>
              <a:off x="226311" y="3388829"/>
              <a:ext cx="184320" cy="3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F682FBEF-C34B-D3F3-AD84-926B608F4E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2311" y="3281189"/>
                <a:ext cx="291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F35E41E2-6C77-59C0-C84A-F89D54786AD8}"/>
                  </a:ext>
                </a:extLst>
              </p14:cNvPr>
              <p14:cNvContentPartPr/>
              <p14:nvPr/>
            </p14:nvContentPartPr>
            <p14:xfrm>
              <a:off x="209751" y="3665669"/>
              <a:ext cx="196920" cy="504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F35E41E2-6C77-59C0-C84A-F89D54786AD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751" y="3558029"/>
                <a:ext cx="3045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46E579DF-A3C2-04BB-D5B7-0E936B359F8B}"/>
                  </a:ext>
                </a:extLst>
              </p14:cNvPr>
              <p14:cNvContentPartPr/>
              <p14:nvPr/>
            </p14:nvContentPartPr>
            <p14:xfrm>
              <a:off x="4964991" y="859829"/>
              <a:ext cx="19440" cy="41292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46E579DF-A3C2-04BB-D5B7-0E936B359F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10991" y="751829"/>
                <a:ext cx="12708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1ECE17AA-0C09-EDD9-D8B7-5353C2E0C78E}"/>
                  </a:ext>
                </a:extLst>
              </p14:cNvPr>
              <p14:cNvContentPartPr/>
              <p14:nvPr/>
            </p14:nvContentPartPr>
            <p14:xfrm>
              <a:off x="4840431" y="1183109"/>
              <a:ext cx="281880" cy="24120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1ECE17AA-0C09-EDD9-D8B7-5353C2E0C78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86431" y="1075469"/>
                <a:ext cx="3895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A0FF9B5A-AB75-BCF8-3CA2-5D42D4C33603}"/>
                  </a:ext>
                </a:extLst>
              </p14:cNvPr>
              <p14:cNvContentPartPr/>
              <p14:nvPr/>
            </p14:nvContentPartPr>
            <p14:xfrm>
              <a:off x="2069871" y="4584389"/>
              <a:ext cx="350280" cy="3384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A0FF9B5A-AB75-BCF8-3CA2-5D42D4C336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16231" y="4476749"/>
                <a:ext cx="457920" cy="2494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ítulo 1">
            <a:extLst>
              <a:ext uri="{FF2B5EF4-FFF2-40B4-BE49-F238E27FC236}">
                <a16:creationId xmlns:a16="http://schemas.microsoft.com/office/drawing/2014/main" id="{696BB4A5-2294-4E98-779B-9B1C03055C2A}"/>
              </a:ext>
            </a:extLst>
          </p:cNvPr>
          <p:cNvSpPr txBox="1">
            <a:spLocks/>
          </p:cNvSpPr>
          <p:nvPr/>
        </p:nvSpPr>
        <p:spPr>
          <a:xfrm>
            <a:off x="7946865" y="954505"/>
            <a:ext cx="4087691" cy="531207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Botão pra rodar o programa/arquivo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Output do programa/arquivo</a:t>
            </a:r>
            <a:b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- “</a:t>
            </a:r>
            <a:r>
              <a:rPr lang="pt-BR" sz="1800" dirty="0" err="1">
                <a:solidFill>
                  <a:srgbClr val="000000"/>
                </a:solidFill>
                <a:latin typeface="Montserrat" panose="00000500000000000000" pitchFamily="2" charset="0"/>
              </a:rPr>
              <a:t>finished</a:t>
            </a: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Montserrat" panose="00000500000000000000" pitchFamily="2" charset="0"/>
              </a:rPr>
              <a:t>with</a:t>
            </a: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Montserrat" panose="00000500000000000000" pitchFamily="2" charset="0"/>
              </a:rPr>
              <a:t>code</a:t>
            </a: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 0” significa finalizou ok.</a:t>
            </a:r>
          </a:p>
          <a:p>
            <a:pPr fontAlgn="base">
              <a:lnSpc>
                <a:spcPct val="150000"/>
              </a:lnSpc>
            </a:pPr>
            <a:endParaRPr lang="pt-BR" sz="18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Console </a:t>
            </a:r>
            <a:r>
              <a:rPr lang="pt-BR" sz="1800" dirty="0" err="1">
                <a:solidFill>
                  <a:srgbClr val="000000"/>
                </a:solidFill>
                <a:latin typeface="Montserrat" panose="00000500000000000000" pitchFamily="2" charset="0"/>
              </a:rPr>
              <a:t>python</a:t>
            </a:r>
            <a:b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(pode emular algumas coisas em </a:t>
            </a:r>
            <a:r>
              <a:rPr lang="pt-BR" sz="1800" dirty="0" err="1">
                <a:solidFill>
                  <a:srgbClr val="000000"/>
                </a:solidFill>
                <a:latin typeface="Montserrat" panose="00000500000000000000" pitchFamily="2" charset="0"/>
              </a:rPr>
              <a:t>python</a:t>
            </a: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Terminal</a:t>
            </a:r>
            <a:b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(pode escrever alguns códigos como </a:t>
            </a:r>
            <a:r>
              <a:rPr lang="pt-BR" sz="1800" dirty="0" err="1">
                <a:solidFill>
                  <a:srgbClr val="000000"/>
                </a:solidFill>
                <a:latin typeface="Montserrat" panose="00000500000000000000" pitchFamily="2" charset="0"/>
              </a:rPr>
              <a:t>pip</a:t>
            </a: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Montserrat" panose="00000500000000000000" pitchFamily="2" charset="0"/>
              </a:rPr>
              <a:t>install</a:t>
            </a: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pt-BR" sz="1800" dirty="0" err="1">
                <a:solidFill>
                  <a:srgbClr val="000000"/>
                </a:solidFill>
                <a:latin typeface="Montserrat" panose="00000500000000000000" pitchFamily="2" charset="0"/>
              </a:rPr>
              <a:t>etc</a:t>
            </a:r>
            <a:r>
              <a:rPr lang="pt-BR" sz="1800" dirty="0">
                <a:solidFill>
                  <a:srgbClr val="000000"/>
                </a:solidFill>
                <a:latin typeface="Montserrat" panose="00000500000000000000" pitchFamily="2" charset="0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DE3A031A-16D5-DAFA-E0E4-7247E38D6F03}"/>
                  </a:ext>
                </a:extLst>
              </p14:cNvPr>
              <p14:cNvContentPartPr/>
              <p14:nvPr/>
            </p14:nvContentPartPr>
            <p14:xfrm>
              <a:off x="8061711" y="2386589"/>
              <a:ext cx="111600" cy="1296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DE3A031A-16D5-DAFA-E0E4-7247E38D6F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08071" y="2278589"/>
                <a:ext cx="2192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1CF23315-0382-D215-950E-AF6FC92E14E1}"/>
                  </a:ext>
                </a:extLst>
              </p14:cNvPr>
              <p14:cNvContentPartPr/>
              <p14:nvPr/>
            </p14:nvContentPartPr>
            <p14:xfrm>
              <a:off x="834711" y="4349669"/>
              <a:ext cx="515520" cy="864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1CF23315-0382-D215-950E-AF6FC92E14E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0711" y="4241669"/>
                <a:ext cx="6231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5D45F3E0-4910-85F0-D85F-18CC4DF329E2}"/>
                  </a:ext>
                </a:extLst>
              </p14:cNvPr>
              <p14:cNvContentPartPr/>
              <p14:nvPr/>
            </p14:nvContentPartPr>
            <p14:xfrm>
              <a:off x="8032191" y="5297549"/>
              <a:ext cx="248400" cy="900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5D45F3E0-4910-85F0-D85F-18CC4DF329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978551" y="5189549"/>
                <a:ext cx="356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EE542E0C-098F-2F35-4329-6B4EF8282C05}"/>
                  </a:ext>
                </a:extLst>
              </p14:cNvPr>
              <p14:cNvContentPartPr/>
              <p14:nvPr/>
            </p14:nvContentPartPr>
            <p14:xfrm>
              <a:off x="8014551" y="3825149"/>
              <a:ext cx="150480" cy="1764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EE542E0C-098F-2F35-4329-6B4EF8282C0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60911" y="3717509"/>
                <a:ext cx="2581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CCDD9486-B5BE-A7D5-2FD1-E8C4DD55E181}"/>
                  </a:ext>
                </a:extLst>
              </p14:cNvPr>
              <p14:cNvContentPartPr/>
              <p14:nvPr/>
            </p14:nvContentPartPr>
            <p14:xfrm>
              <a:off x="8317671" y="2759909"/>
              <a:ext cx="194760" cy="36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CCDD9486-B5BE-A7D5-2FD1-E8C4DD55E18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63671" y="2651909"/>
                <a:ext cx="302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1BF0BCCC-0BFF-D01C-2261-9BE3E7ADB566}"/>
                  </a:ext>
                </a:extLst>
              </p14:cNvPr>
              <p14:cNvContentPartPr/>
              <p14:nvPr/>
            </p14:nvContentPartPr>
            <p14:xfrm>
              <a:off x="8086551" y="1274909"/>
              <a:ext cx="360" cy="36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1BF0BCCC-0BFF-D01C-2261-9BE3E7ADB56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32911" y="116690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74974FF3-DD65-C2E1-6CF4-4A75E0EB9A66}"/>
                  </a:ext>
                </a:extLst>
              </p14:cNvPr>
              <p14:cNvContentPartPr/>
              <p14:nvPr/>
            </p14:nvContentPartPr>
            <p14:xfrm>
              <a:off x="4982991" y="737069"/>
              <a:ext cx="3090240" cy="54936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74974FF3-DD65-C2E1-6CF4-4A75E0EB9A6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28991" y="629429"/>
                <a:ext cx="3197880" cy="76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44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8C3B47C-B1E3-0084-1215-EF19EFE2C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79" y="0"/>
            <a:ext cx="10330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C3F899D-B5C3-6A26-E9B1-D8AF84B28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569"/>
            <a:ext cx="12192000" cy="65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0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Operações aritméticas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92167DB-3AD3-AA42-D9E1-8C0B2F01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937" y="589781"/>
            <a:ext cx="9226469" cy="60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3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Operações relacionais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ADE0F75-2B67-046F-6F1A-20B8CEA98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857" y="733324"/>
            <a:ext cx="9560469" cy="59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4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Lógicos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7B9DD39-FB74-170F-3478-835C2D453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4" y="1055795"/>
            <a:ext cx="11999352" cy="47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6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Lógicos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DFB7908-8E80-61DE-4347-7D3D07DCB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1100342"/>
            <a:ext cx="11785600" cy="465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2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8D7A4-73C9-B40D-1C33-F2BEEFB9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" y="5716324"/>
            <a:ext cx="5931888" cy="618308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491EFDF1-AD18-4D57-46EA-147E8D8D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3" y="2846190"/>
            <a:ext cx="4870368" cy="2011462"/>
          </a:xfrm>
          <a:prstGeom prst="rect">
            <a:avLst/>
          </a:prstGeom>
        </p:spPr>
      </p:pic>
      <p:pic>
        <p:nvPicPr>
          <p:cNvPr id="8" name="Picture 7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36AE607B-A03E-C9AA-0E07-76ACD559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24" y="1555504"/>
            <a:ext cx="3746991" cy="374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C6931-6C63-41AE-83C2-61206F6AB159}"/>
              </a:ext>
            </a:extLst>
          </p:cNvPr>
          <p:cNvSpPr txBox="1"/>
          <p:nvPr/>
        </p:nvSpPr>
        <p:spPr>
          <a:xfrm>
            <a:off x="604353" y="1272745"/>
            <a:ext cx="5881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93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Ativando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venv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(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pycharm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79CC31B-FD56-5177-53A7-634D1A69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9" y="1206029"/>
            <a:ext cx="11943477" cy="31995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B75F9AAB-269B-67A9-E64F-A3C044A9DA0D}"/>
                  </a:ext>
                </a:extLst>
              </p14:cNvPr>
              <p14:cNvContentPartPr/>
              <p14:nvPr/>
            </p14:nvContentPartPr>
            <p14:xfrm>
              <a:off x="1097650" y="3183697"/>
              <a:ext cx="615240" cy="104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B75F9AAB-269B-67A9-E64F-A3C044A9DA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3650" y="3075697"/>
                <a:ext cx="7228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891FEAE7-B10B-F845-67A4-3B719BCF1B68}"/>
                  </a:ext>
                </a:extLst>
              </p14:cNvPr>
              <p14:cNvContentPartPr/>
              <p14:nvPr/>
            </p14:nvContentPartPr>
            <p14:xfrm>
              <a:off x="942898" y="2838300"/>
              <a:ext cx="360" cy="3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891FEAE7-B10B-F845-67A4-3B719BCF1B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8898" y="273030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555194E7-3629-201C-52CD-29CB88C2DDE4}"/>
                  </a:ext>
                </a:extLst>
              </p14:cNvPr>
              <p14:cNvContentPartPr/>
              <p14:nvPr/>
            </p14:nvContentPartPr>
            <p14:xfrm>
              <a:off x="943220" y="2599769"/>
              <a:ext cx="360" cy="36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555194E7-3629-201C-52CD-29CB88C2DD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220" y="2491769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322CA41E-566E-3E80-BB72-6B49E0BD9DBB}"/>
                  </a:ext>
                </a:extLst>
              </p14:cNvPr>
              <p14:cNvContentPartPr/>
              <p14:nvPr/>
            </p14:nvContentPartPr>
            <p14:xfrm>
              <a:off x="1073077" y="2160303"/>
              <a:ext cx="693720" cy="6912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322CA41E-566E-3E80-BB72-6B49E0BD9D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9077" y="2052303"/>
                <a:ext cx="8013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0DDB0E43-FA5F-6986-A728-F4B748059EEB}"/>
                  </a:ext>
                </a:extLst>
              </p14:cNvPr>
              <p14:cNvContentPartPr/>
              <p14:nvPr/>
            </p14:nvContentPartPr>
            <p14:xfrm>
              <a:off x="7046318" y="2261823"/>
              <a:ext cx="1674360" cy="3024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0DDB0E43-FA5F-6986-A728-F4B748059E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2678" y="2154183"/>
                <a:ext cx="1782000" cy="2458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ítulo 1">
            <a:extLst>
              <a:ext uri="{FF2B5EF4-FFF2-40B4-BE49-F238E27FC236}">
                <a16:creationId xmlns:a16="http://schemas.microsoft.com/office/drawing/2014/main" id="{6F062A57-E737-15D5-025B-207F963D1510}"/>
              </a:ext>
            </a:extLst>
          </p:cNvPr>
          <p:cNvSpPr txBox="1">
            <a:spLocks/>
          </p:cNvSpPr>
          <p:nvPr/>
        </p:nvSpPr>
        <p:spPr>
          <a:xfrm>
            <a:off x="844023" y="3923236"/>
            <a:ext cx="11134106" cy="720522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MUITO IMPORTANTE = estar na pasta do projeto, onde já tem a pasta .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venv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pic>
        <p:nvPicPr>
          <p:cNvPr id="20" name="Picture 4" descr="3,600+ Old Pc Icon Stock Illustrations, Royalty-Free Vector ...">
            <a:extLst>
              <a:ext uri="{FF2B5EF4-FFF2-40B4-BE49-F238E27FC236}">
                <a16:creationId xmlns:a16="http://schemas.microsoft.com/office/drawing/2014/main" id="{D48B8CCF-4FBD-2586-A39B-275887078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43351" r="76337" b="37465"/>
          <a:stretch/>
        </p:blipFill>
        <p:spPr bwMode="auto">
          <a:xfrm>
            <a:off x="4989006" y="4570521"/>
            <a:ext cx="1414263" cy="102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3,600+ Old Pc Icon Stock Illustrations, Royalty-Free Vector ...">
            <a:extLst>
              <a:ext uri="{FF2B5EF4-FFF2-40B4-BE49-F238E27FC236}">
                <a16:creationId xmlns:a16="http://schemas.microsoft.com/office/drawing/2014/main" id="{0C642FA1-0D76-B275-D8F2-7A26EC210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43351" r="76337" b="37465"/>
          <a:stretch/>
        </p:blipFill>
        <p:spPr bwMode="auto">
          <a:xfrm>
            <a:off x="7675695" y="5274519"/>
            <a:ext cx="1414263" cy="102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F6FB5BD5-1548-94F3-4AA9-C73D533C357C}"/>
              </a:ext>
            </a:extLst>
          </p:cNvPr>
          <p:cNvSpPr txBox="1">
            <a:spLocks/>
          </p:cNvSpPr>
          <p:nvPr/>
        </p:nvSpPr>
        <p:spPr>
          <a:xfrm>
            <a:off x="4488089" y="5224111"/>
            <a:ext cx="2521571" cy="720522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pasta do projeto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A5C103D-DA8C-CCAE-2863-DF84937F3027}"/>
              </a:ext>
            </a:extLst>
          </p:cNvPr>
          <p:cNvSpPr txBox="1">
            <a:spLocks/>
          </p:cNvSpPr>
          <p:nvPr/>
        </p:nvSpPr>
        <p:spPr>
          <a:xfrm>
            <a:off x="7881985" y="5950970"/>
            <a:ext cx="1001682" cy="720522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venv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1E80DD3B-0F6D-1CB4-AFCC-22BBCBBBAD2A}"/>
              </a:ext>
            </a:extLst>
          </p:cNvPr>
          <p:cNvCxnSpPr>
            <a:stCxn id="22" idx="2"/>
          </p:cNvCxnSpPr>
          <p:nvPr/>
        </p:nvCxnSpPr>
        <p:spPr>
          <a:xfrm rot="16200000" flipH="1">
            <a:off x="6440555" y="5252952"/>
            <a:ext cx="317719" cy="1701079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BA65EA5A-3269-4948-C9B0-27D0E6E432AD}"/>
                  </a:ext>
                </a:extLst>
              </p14:cNvPr>
              <p14:cNvContentPartPr/>
              <p14:nvPr/>
            </p14:nvContentPartPr>
            <p14:xfrm>
              <a:off x="1001198" y="4350088"/>
              <a:ext cx="2793600" cy="2952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BA65EA5A-3269-4948-C9B0-27D0E6E432A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7198" y="4242088"/>
                <a:ext cx="2901240" cy="2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07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Relembrando tipagem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ED4CCC2-33C7-DAF4-EDBF-5EA03CC6C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997" y="3564512"/>
            <a:ext cx="6875679" cy="29314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97BDAA-01B2-106C-58BD-4C3225EC9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51" y="849527"/>
            <a:ext cx="6299746" cy="271190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7DA27DAA-F180-C7F9-7CA4-850FFB39B7F5}"/>
              </a:ext>
            </a:extLst>
          </p:cNvPr>
          <p:cNvSpPr txBox="1">
            <a:spLocks/>
          </p:cNvSpPr>
          <p:nvPr/>
        </p:nvSpPr>
        <p:spPr>
          <a:xfrm>
            <a:off x="7914290" y="3202514"/>
            <a:ext cx="3988676" cy="38393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(opcional)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python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possui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type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hint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7D7E692F-DB8B-3359-C5AC-8E48EE7D3256}"/>
                  </a:ext>
                </a:extLst>
              </p14:cNvPr>
              <p14:cNvContentPartPr/>
              <p14:nvPr/>
            </p14:nvContentPartPr>
            <p14:xfrm>
              <a:off x="5943265" y="4221757"/>
              <a:ext cx="359280" cy="1224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7D7E692F-DB8B-3359-C5AC-8E48EE7D32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9625" y="4113757"/>
                <a:ext cx="4669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484B6809-0305-C667-E208-DAC038FCE7E7}"/>
                  </a:ext>
                </a:extLst>
              </p14:cNvPr>
              <p14:cNvContentPartPr/>
              <p14:nvPr/>
            </p14:nvContentPartPr>
            <p14:xfrm>
              <a:off x="5604505" y="4884157"/>
              <a:ext cx="522000" cy="1116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484B6809-0305-C667-E208-DAC038FCE7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50865" y="4776157"/>
                <a:ext cx="6296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AB7933A7-DBF6-9395-B6D6-F4679BDF6A1C}"/>
                  </a:ext>
                </a:extLst>
              </p14:cNvPr>
              <p14:cNvContentPartPr/>
              <p14:nvPr/>
            </p14:nvContentPartPr>
            <p14:xfrm>
              <a:off x="5762185" y="5533597"/>
              <a:ext cx="342720" cy="36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AB7933A7-DBF6-9395-B6D6-F4679BDF6A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08545" y="5425957"/>
                <a:ext cx="450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1A821DF0-BD68-0FB9-238B-E8CFC8C0BCD2}"/>
                  </a:ext>
                </a:extLst>
              </p14:cNvPr>
              <p14:cNvContentPartPr/>
              <p14:nvPr/>
            </p14:nvContentPartPr>
            <p14:xfrm>
              <a:off x="6250705" y="6116797"/>
              <a:ext cx="479160" cy="3276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1A821DF0-BD68-0FB9-238B-E8CFC8C0BC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97065" y="6008797"/>
                <a:ext cx="586800" cy="2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15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Input()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C0EEB6-BA74-8EB3-EA33-5BBD58FCA185}"/>
              </a:ext>
            </a:extLst>
          </p:cNvPr>
          <p:cNvSpPr txBox="1">
            <a:spLocks/>
          </p:cNvSpPr>
          <p:nvPr/>
        </p:nvSpPr>
        <p:spPr>
          <a:xfrm>
            <a:off x="648196" y="954505"/>
            <a:ext cx="10821218" cy="1252667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Escreva() = print()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Como fazer o leia() no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python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087D1C5-BB67-9021-A7F6-72F2E8A752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62"/>
          <a:stretch/>
        </p:blipFill>
        <p:spPr>
          <a:xfrm>
            <a:off x="922661" y="2103449"/>
            <a:ext cx="10130398" cy="265110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CA8854D-11F4-5CFE-8305-95170F9C97EF}"/>
              </a:ext>
            </a:extLst>
          </p:cNvPr>
          <p:cNvSpPr txBox="1">
            <a:spLocks/>
          </p:cNvSpPr>
          <p:nvPr/>
        </p:nvSpPr>
        <p:spPr>
          <a:xfrm>
            <a:off x="922661" y="4650829"/>
            <a:ext cx="10821218" cy="125266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Por padrão, </a:t>
            </a: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TODO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o input é do tipo </a:t>
            </a:r>
            <a:r>
              <a:rPr lang="pt-BR" sz="2400" b="1" dirty="0" err="1">
                <a:solidFill>
                  <a:srgbClr val="000000"/>
                </a:solidFill>
                <a:latin typeface="Montserrat" panose="00000500000000000000" pitchFamily="2" charset="0"/>
              </a:rPr>
              <a:t>string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08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Input() convertendo pra tipagem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474207A-5C23-EC10-4F9A-695D1CDC96DF}"/>
              </a:ext>
            </a:extLst>
          </p:cNvPr>
          <p:cNvSpPr txBox="1">
            <a:spLocks/>
          </p:cNvSpPr>
          <p:nvPr/>
        </p:nvSpPr>
        <p:spPr>
          <a:xfrm>
            <a:off x="922661" y="1001812"/>
            <a:ext cx="10821218" cy="125266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 por padrão, </a:t>
            </a: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TODO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o input é do tipo </a:t>
            </a:r>
            <a:r>
              <a:rPr lang="pt-BR" sz="2400" b="1" dirty="0" err="1">
                <a:solidFill>
                  <a:srgbClr val="000000"/>
                </a:solidFill>
                <a:latin typeface="Montserrat" panose="00000500000000000000" pitchFamily="2" charset="0"/>
              </a:rPr>
              <a:t>string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... Como converter?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945745-DC79-824C-C927-36B3500DF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14" y="2571310"/>
            <a:ext cx="11316573" cy="171538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A93315DD-71A3-299E-864E-C48F4ADE6B9C}"/>
              </a:ext>
            </a:extLst>
          </p:cNvPr>
          <p:cNvSpPr txBox="1">
            <a:spLocks/>
          </p:cNvSpPr>
          <p:nvPr/>
        </p:nvSpPr>
        <p:spPr>
          <a:xfrm>
            <a:off x="933069" y="4371734"/>
            <a:ext cx="10821218" cy="125266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No exemplo acima, está sendo convertido o valor para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int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0680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Argumentos nomeados x argumentos posicionais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9CA546-133B-0494-4E5D-764EAD94D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9" y="1146504"/>
            <a:ext cx="5590967" cy="3282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373BA8E-92B9-693E-C63B-09EE02B87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742" y="1123025"/>
            <a:ext cx="5765113" cy="3436391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08D88260-7DED-0BD2-E0BC-28E8515209CE}"/>
                  </a:ext>
                </a:extLst>
              </p14:cNvPr>
              <p14:cNvContentPartPr/>
              <p14:nvPr/>
            </p14:nvContentPartPr>
            <p14:xfrm>
              <a:off x="4610905" y="2355877"/>
              <a:ext cx="479520" cy="2520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08D88260-7DED-0BD2-E0BC-28E8515209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7265" y="2248237"/>
                <a:ext cx="5871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91864F70-A4E9-8028-572C-D10C861D1936}"/>
                  </a:ext>
                </a:extLst>
              </p14:cNvPr>
              <p14:cNvContentPartPr/>
              <p14:nvPr/>
            </p14:nvContentPartPr>
            <p14:xfrm>
              <a:off x="10216105" y="2340397"/>
              <a:ext cx="1465920" cy="6408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91864F70-A4E9-8028-572C-D10C861D19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62105" y="2232397"/>
                <a:ext cx="1573560" cy="2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5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Função com valores padrão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69D5DE-87BD-A836-E2BE-96740BAA4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456" y="1104166"/>
            <a:ext cx="8413530" cy="4992646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040B03AD-C345-DB3F-1833-0D61E8DA49AE}"/>
                  </a:ext>
                </a:extLst>
              </p14:cNvPr>
              <p14:cNvContentPartPr/>
              <p14:nvPr/>
            </p14:nvContentPartPr>
            <p14:xfrm>
              <a:off x="7819225" y="1426717"/>
              <a:ext cx="417240" cy="2448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040B03AD-C345-DB3F-1833-0D61E8DA49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5585" y="1318717"/>
                <a:ext cx="5248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D8BAED57-44E2-0AFC-268E-473142435528}"/>
                  </a:ext>
                </a:extLst>
              </p14:cNvPr>
              <p14:cNvContentPartPr/>
              <p14:nvPr/>
            </p14:nvContentPartPr>
            <p14:xfrm>
              <a:off x="9057265" y="1418437"/>
              <a:ext cx="294120" cy="3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D8BAED57-44E2-0AFC-268E-4731424355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03265" y="1310797"/>
                <a:ext cx="4017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56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print()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474207A-5C23-EC10-4F9A-695D1CDC96DF}"/>
              </a:ext>
            </a:extLst>
          </p:cNvPr>
          <p:cNvSpPr txBox="1">
            <a:spLocks/>
          </p:cNvSpPr>
          <p:nvPr/>
        </p:nvSpPr>
        <p:spPr>
          <a:xfrm>
            <a:off x="922661" y="1001812"/>
            <a:ext cx="10821218" cy="202516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Print() também pode receber argumentos extras = </a:t>
            </a:r>
          </a:p>
          <a:p>
            <a:pPr fontAlgn="base">
              <a:lnSpc>
                <a:spcPct val="150000"/>
              </a:lnSpc>
            </a:pP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sep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(separador)</a:t>
            </a:r>
          </a:p>
          <a:p>
            <a:pPr fontAlgn="base">
              <a:lnSpc>
                <a:spcPct val="150000"/>
              </a:lnSpc>
            </a:pP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end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(final)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Esses 2 argumentos são nomeados, ou seja, não são posicionais.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FAD5EC5-0CDB-5266-25B7-FC7A8FD4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4" y="3380289"/>
            <a:ext cx="11047171" cy="15096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31E6A7F-9D40-94BF-40CE-D9B097601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4" y="4889988"/>
            <a:ext cx="11205178" cy="167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1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F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strings</a:t>
            </a:r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474207A-5C23-EC10-4F9A-695D1CDC96DF}"/>
              </a:ext>
            </a:extLst>
          </p:cNvPr>
          <p:cNvSpPr txBox="1">
            <a:spLocks/>
          </p:cNvSpPr>
          <p:nvPr/>
        </p:nvSpPr>
        <p:spPr>
          <a:xfrm>
            <a:off x="922661" y="443308"/>
            <a:ext cx="10821218" cy="135942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Você pode usar a formatação de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strings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para criar saídas mais sofisticadas e legíveis.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1DCC3C-E968-160C-9A94-04D1989C7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678" y="1752859"/>
            <a:ext cx="9621900" cy="167614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C4790C-A8D3-96FA-78B5-148601053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37" y="3429000"/>
            <a:ext cx="9183382" cy="14289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3DC5330-9140-26DC-008B-3971E1C54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16" y="4618316"/>
            <a:ext cx="11202963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fd0f40-69fa-47e1-b006-9527afd7acc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A137A5A94B97438161590B14E80E6E" ma:contentTypeVersion="14" ma:contentTypeDescription="Crie um novo documento." ma:contentTypeScope="" ma:versionID="28cc86a665530968eda26906d495fe67">
  <xsd:schema xmlns:xsd="http://www.w3.org/2001/XMLSchema" xmlns:xs="http://www.w3.org/2001/XMLSchema" xmlns:p="http://schemas.microsoft.com/office/2006/metadata/properties" xmlns:ns2="eefd0f40-69fa-47e1-b006-9527afd7acc5" xmlns:ns3="32b29270-945f-497b-a519-97dfc2020bce" targetNamespace="http://schemas.microsoft.com/office/2006/metadata/properties" ma:root="true" ma:fieldsID="c9ef9e51c7cba333c916cd85c2058208" ns2:_="" ns3:_="">
    <xsd:import namespace="eefd0f40-69fa-47e1-b006-9527afd7acc5"/>
    <xsd:import namespace="32b29270-945f-497b-a519-97dfc2020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d0f40-69fa-47e1-b006-9527afd7ac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29270-945f-497b-a519-97dfc2020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EC452-5DD7-4E00-B1B3-1BE808B23149}">
  <ds:schemaRefs>
    <ds:schemaRef ds:uri="eefd0f40-69fa-47e1-b006-9527afd7acc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46BEBA-1327-4ABB-A430-FB91BD47F7C4}">
  <ds:schemaRefs>
    <ds:schemaRef ds:uri="32b29270-945f-497b-a519-97dfc2020bce"/>
    <ds:schemaRef ds:uri="eefd0f40-69fa-47e1-b006-9527afd7a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7972</TotalTime>
  <Words>342</Words>
  <Application>Microsoft Office PowerPoint</Application>
  <PresentationFormat>Widescreen</PresentationFormat>
  <Paragraphs>85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Montserrat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lastModifiedBy>Jonatas Lopes</cp:lastModifiedBy>
  <cp:revision>40</cp:revision>
  <dcterms:created xsi:type="dcterms:W3CDTF">2024-12-02T21:15:35Z</dcterms:created>
  <dcterms:modified xsi:type="dcterms:W3CDTF">2025-04-16T17:31:39Z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0x01010073A137A5A94B97438161590B14E80E6E</vt:lpwstr>
  </property>
  <property fmtid="{D5CDD505-2E9C-101B-9397-08002B2CF9AE}" pid="3" name="MediaServiceImageTags">
    <vt:lpwstr/>
  </property>
</Properties>
</file>